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dade41775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dade41775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dade41775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dade41775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dade4177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dade4177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dade41775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dade41775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dade4177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dade4177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dade41775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dade4177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dade41775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dade41775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dade41775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dade41775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dade41775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dade41775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dade41775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dade41775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dade417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dade417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dade41775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dade41775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dade41775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dade41775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5dade41775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5dade41775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dade41775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dade41775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dade41775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dade41775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dade41775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dade41775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dade41775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dade41775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dade41775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5dade41775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dade41775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dade41775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dade41775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dade41775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dade4177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dade4177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dade4177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dade4177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dade4177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dade4177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dade4177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dade4177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dade41775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dade4177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dade41775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dade4177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dade4177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dade4177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●"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○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●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○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●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○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Design Pattern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Design Pattern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211275" y="4604375"/>
            <a:ext cx="14208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Comic Sans MS"/>
                <a:ea typeface="Comic Sans MS"/>
                <a:cs typeface="Comic Sans MS"/>
                <a:sym typeface="Comic Sans MS"/>
              </a:rPr>
              <a:t>Page 229</a:t>
            </a:r>
            <a:endParaRPr sz="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" y="1172350"/>
            <a:ext cx="4766351" cy="25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050" y="274150"/>
            <a:ext cx="4297977" cy="398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5835025" y="1733925"/>
            <a:ext cx="1326000" cy="65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75" y="207425"/>
            <a:ext cx="49185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200" y="347000"/>
            <a:ext cx="4297977" cy="398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2644600" y="845100"/>
            <a:ext cx="276900" cy="25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7110550" y="305975"/>
            <a:ext cx="969000" cy="48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460900" y="764975"/>
            <a:ext cx="1458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6880500" y="383975"/>
            <a:ext cx="667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4206175" y="1731175"/>
            <a:ext cx="667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3198300" y="1755775"/>
            <a:ext cx="1092900" cy="25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3375300" y="841175"/>
            <a:ext cx="667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693700" y="910675"/>
            <a:ext cx="969000" cy="50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6329550" y="2666025"/>
            <a:ext cx="667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2317450" y="1926100"/>
            <a:ext cx="667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976350" y="2161113"/>
            <a:ext cx="667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  <a:endParaRPr sz="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6935700" y="3345600"/>
            <a:ext cx="667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endParaRPr sz="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34387" l="1740" r="42293" t="0"/>
          <a:stretch/>
        </p:blipFill>
        <p:spPr>
          <a:xfrm>
            <a:off x="66150" y="20175"/>
            <a:ext cx="4946801" cy="234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3548600" y="1139500"/>
            <a:ext cx="655800" cy="28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3009475" y="585800"/>
            <a:ext cx="17922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Receiver + action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57" name="Google Shape;157;p24"/>
          <p:cNvCxnSpPr>
            <a:stCxn id="155" idx="0"/>
          </p:cNvCxnSpPr>
          <p:nvPr/>
        </p:nvCxnSpPr>
        <p:spPr>
          <a:xfrm rot="10800000">
            <a:off x="3716300" y="920800"/>
            <a:ext cx="160200" cy="2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4"/>
          <p:cNvSpPr txBox="1"/>
          <p:nvPr/>
        </p:nvSpPr>
        <p:spPr>
          <a:xfrm>
            <a:off x="474150" y="1409050"/>
            <a:ext cx="655800" cy="21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270175" y="789800"/>
            <a:ext cx="1245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Command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114873" y="1066650"/>
            <a:ext cx="373850" cy="473550"/>
          </a:xfrm>
          <a:custGeom>
            <a:rect b="b" l="l" r="r" t="t"/>
            <a:pathLst>
              <a:path extrusionOk="0" h="18942" w="14954">
                <a:moveTo>
                  <a:pt x="14954" y="18942"/>
                </a:moveTo>
                <a:cubicBezTo>
                  <a:pt x="12477" y="17291"/>
                  <a:pt x="820" y="12190"/>
                  <a:pt x="91" y="9033"/>
                </a:cubicBezTo>
                <a:cubicBezTo>
                  <a:pt x="-638" y="5876"/>
                  <a:pt x="8834" y="1506"/>
                  <a:pt x="1058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61" name="Google Shape;161;p24"/>
          <p:cNvSpPr txBox="1"/>
          <p:nvPr/>
        </p:nvSpPr>
        <p:spPr>
          <a:xfrm>
            <a:off x="5165350" y="109275"/>
            <a:ext cx="35625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Command Design Pattern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476" y="585800"/>
            <a:ext cx="2937009" cy="41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63133" r="0" t="0"/>
          <a:stretch/>
        </p:blipFill>
        <p:spPr>
          <a:xfrm>
            <a:off x="1435225" y="2293925"/>
            <a:ext cx="2396902" cy="26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5697200" y="3322150"/>
            <a:ext cx="1792200" cy="90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5478625" y="4283825"/>
            <a:ext cx="2499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Feature of the invoker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25" y="116575"/>
            <a:ext cx="584802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5850175" y="342425"/>
            <a:ext cx="2863200" cy="3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Simplified: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Client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creates a command object, consisting of a (receiver + action). This command is a request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Client stores the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command into an invoker through setCommand function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Invoker invokes the execute method of the command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AutoNum type="arabicPeriod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Command finally asks the receiver to execute the action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00" y="181550"/>
            <a:ext cx="555977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5901175" y="101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Assigning Commands to slots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6192600" y="72850"/>
            <a:ext cx="28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Implementing the RemoteControl class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7192" l="0" r="3688" t="0"/>
          <a:stretch/>
        </p:blipFill>
        <p:spPr>
          <a:xfrm>
            <a:off x="101400" y="122750"/>
            <a:ext cx="5195101" cy="361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925" y="3569850"/>
            <a:ext cx="4201951" cy="14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0" l="5113" r="7020" t="9502"/>
          <a:stretch/>
        </p:blipFill>
        <p:spPr>
          <a:xfrm>
            <a:off x="109300" y="132450"/>
            <a:ext cx="5340201" cy="1769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00" y="1995600"/>
            <a:ext cx="6125100" cy="2701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28"/>
          <p:cNvSpPr txBox="1"/>
          <p:nvPr/>
        </p:nvSpPr>
        <p:spPr>
          <a:xfrm>
            <a:off x="6236300" y="87425"/>
            <a:ext cx="2724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Implementing the commands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5733625" y="896100"/>
            <a:ext cx="21783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Same receiver with different actions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6374125" y="2969375"/>
            <a:ext cx="21783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execute function with multiple commands of the receiver to execute the action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9613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4174550" y="888825"/>
            <a:ext cx="1457100" cy="59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4371250" y="531825"/>
            <a:ext cx="12603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Receivers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4837525" y="1697500"/>
            <a:ext cx="706800" cy="3242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5740900" y="2090925"/>
            <a:ext cx="22149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Commands binding receivers with their actions in execute()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6119750" y="65575"/>
            <a:ext cx="2652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Main Code-I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25" y="1492900"/>
            <a:ext cx="7227376" cy="33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0"/>
          <p:cNvSpPr txBox="1"/>
          <p:nvPr/>
        </p:nvSpPr>
        <p:spPr>
          <a:xfrm>
            <a:off x="6119750" y="65575"/>
            <a:ext cx="2652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Main Code-II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5500475" y="1617350"/>
            <a:ext cx="1843200" cy="122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5500475" y="1217150"/>
            <a:ext cx="27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Setting Commands in invokers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6309175" y="2987025"/>
            <a:ext cx="291300" cy="167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6564150" y="3220150"/>
            <a:ext cx="1908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Invokers invoking the commands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6666150" y="94700"/>
            <a:ext cx="2193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Null Design Pattern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 rotWithShape="1">
          <a:blip r:embed="rId3">
            <a:alphaModFix/>
          </a:blip>
          <a:srcRect b="49979" l="3255" r="48663" t="0"/>
          <a:stretch/>
        </p:blipFill>
        <p:spPr>
          <a:xfrm>
            <a:off x="276850" y="122750"/>
            <a:ext cx="2593599" cy="19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648400" y="1282225"/>
            <a:ext cx="2280300" cy="189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300" y="910075"/>
            <a:ext cx="4051274" cy="7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5634988" y="662275"/>
            <a:ext cx="24699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Implementation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100" y="3459875"/>
            <a:ext cx="3446599" cy="992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24161" l="6495" r="46232" t="64419"/>
          <a:stretch/>
        </p:blipFill>
        <p:spPr>
          <a:xfrm>
            <a:off x="4873925" y="3583725"/>
            <a:ext cx="2549899" cy="444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2" name="Google Shape;232;p31"/>
          <p:cNvCxnSpPr>
            <a:stCxn id="226" idx="2"/>
          </p:cNvCxnSpPr>
          <p:nvPr/>
        </p:nvCxnSpPr>
        <p:spPr>
          <a:xfrm>
            <a:off x="1573649" y="2069051"/>
            <a:ext cx="4320300" cy="13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1"/>
          <p:cNvCxnSpPr/>
          <p:nvPr/>
        </p:nvCxnSpPr>
        <p:spPr>
          <a:xfrm flipH="1">
            <a:off x="1063649" y="2069051"/>
            <a:ext cx="510000" cy="126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31"/>
          <p:cNvSpPr txBox="1"/>
          <p:nvPr/>
        </p:nvSpPr>
        <p:spPr>
          <a:xfrm>
            <a:off x="4334800" y="2469775"/>
            <a:ext cx="39195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As we already have an object, we directly call it without hesitation</a:t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87425" y="2615275"/>
            <a:ext cx="219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But, if kept null values, first we had to check it </a:t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7223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81824" cy="994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32"/>
          <p:cNvSpPr txBox="1"/>
          <p:nvPr/>
        </p:nvSpPr>
        <p:spPr>
          <a:xfrm>
            <a:off x="5857475" y="138425"/>
            <a:ext cx="2688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Implementing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undo()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method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4">
            <a:alphaModFix/>
          </a:blip>
          <a:srcRect b="0" l="10602" r="0" t="0"/>
          <a:stretch/>
        </p:blipFill>
        <p:spPr>
          <a:xfrm>
            <a:off x="247700" y="2698050"/>
            <a:ext cx="3445750" cy="21030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32"/>
          <p:cNvPicPr preferRelativeResize="0"/>
          <p:nvPr/>
        </p:nvPicPr>
        <p:blipFill rotWithShape="1">
          <a:blip r:embed="rId5">
            <a:alphaModFix/>
          </a:blip>
          <a:srcRect b="0" l="10350" r="10095" t="0"/>
          <a:stretch/>
        </p:blipFill>
        <p:spPr>
          <a:xfrm>
            <a:off x="4154273" y="2650175"/>
            <a:ext cx="3188824" cy="2198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138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234" y="1194200"/>
            <a:ext cx="3872965" cy="236922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5128925" y="131125"/>
            <a:ext cx="3679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modified code for undo()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4"/>
          <p:cNvSpPr txBox="1"/>
          <p:nvPr/>
        </p:nvSpPr>
        <p:spPr>
          <a:xfrm>
            <a:off x="6021150" y="728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Using state to implement Undo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 rotWithShape="1">
          <a:blip r:embed="rId3">
            <a:alphaModFix/>
          </a:blip>
          <a:srcRect b="0" l="3660" r="5281" t="0"/>
          <a:stretch/>
        </p:blipFill>
        <p:spPr>
          <a:xfrm>
            <a:off x="116575" y="72850"/>
            <a:ext cx="472822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4">
            <a:alphaModFix/>
          </a:blip>
          <a:srcRect b="12141" l="7074" r="13529" t="14807"/>
          <a:stretch/>
        </p:blipFill>
        <p:spPr>
          <a:xfrm>
            <a:off x="6911988" y="590100"/>
            <a:ext cx="1932325" cy="1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25" y="946525"/>
            <a:ext cx="6578300" cy="39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5981325" y="1152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Adding Undo to the ceiling fan commands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25" y="975650"/>
            <a:ext cx="5927426" cy="392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951" y="152400"/>
            <a:ext cx="2766649" cy="292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7"/>
          <p:cNvSpPr txBox="1"/>
          <p:nvPr/>
        </p:nvSpPr>
        <p:spPr>
          <a:xfrm>
            <a:off x="6083325" y="655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Every remote needs a Party Mode!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25" y="1005575"/>
            <a:ext cx="6284940" cy="394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 txBox="1"/>
          <p:nvPr/>
        </p:nvSpPr>
        <p:spPr>
          <a:xfrm>
            <a:off x="4553375" y="903400"/>
            <a:ext cx="37884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Command that executes multiple commands.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 rotWithShape="1">
          <a:blip r:embed="rId3">
            <a:alphaModFix/>
          </a:blip>
          <a:srcRect b="0" l="3549" r="0" t="0"/>
          <a:stretch/>
        </p:blipFill>
        <p:spPr>
          <a:xfrm>
            <a:off x="65575" y="145125"/>
            <a:ext cx="4664899" cy="16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 rotWithShape="1">
          <a:blip r:embed="rId4">
            <a:alphaModFix/>
          </a:blip>
          <a:srcRect b="0" l="3799" r="0" t="0"/>
          <a:stretch/>
        </p:blipFill>
        <p:spPr>
          <a:xfrm>
            <a:off x="102000" y="1740625"/>
            <a:ext cx="5507526" cy="15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 rotWithShape="1">
          <a:blip r:embed="rId5">
            <a:alphaModFix/>
          </a:blip>
          <a:srcRect b="0" l="5499" r="0" t="0"/>
          <a:stretch/>
        </p:blipFill>
        <p:spPr>
          <a:xfrm>
            <a:off x="196725" y="3418400"/>
            <a:ext cx="5158073" cy="9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8241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/>
        </p:nvSpPr>
        <p:spPr>
          <a:xfrm>
            <a:off x="4939500" y="3664550"/>
            <a:ext cx="154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Invokers invoking the commands execute()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5187200" y="2571750"/>
            <a:ext cx="11802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Scheduler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6021150" y="1165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More uses of the Command Pattern: queuing requests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800100" cy="25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925" y="917350"/>
            <a:ext cx="6886702" cy="39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5908475" y="152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More uses of the Command Pattern:  logging requests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99" y="1027025"/>
            <a:ext cx="4647101" cy="3403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/>
        </p:nvSpPr>
        <p:spPr>
          <a:xfrm>
            <a:off x="5770050" y="174850"/>
            <a:ext cx="29652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Summary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2650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021150" y="1524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Taking a look at the vendor classes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901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485925" y="160275"/>
            <a:ext cx="3242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Example of Command Flow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42364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5915750" y="152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Let’s study the interaction in a little more detail...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7110550" y="65575"/>
            <a:ext cx="1697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Some more details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45700" y="33440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1. </a:t>
            </a: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An Order Slip encapsulates a request to prepare a meal. 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omic Sans MS"/>
              <a:buChar char="-"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Think of the Order Slip as an object, an object that acts as a request to prepare a meal. 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75" y="1165075"/>
            <a:ext cx="1729475" cy="21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3046500" y="345327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2. </a:t>
            </a: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The Waitress’s job is to take Order Slips and invoke the orderUp() method on them.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500" y="1566375"/>
            <a:ext cx="1524725" cy="16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6351300" y="3344000"/>
            <a:ext cx="220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3. </a:t>
            </a: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The Short Order Cook has the knowledge required to prepare the meal.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700" y="1660725"/>
            <a:ext cx="2283749" cy="15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77550" y="662975"/>
            <a:ext cx="1238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Command</a:t>
            </a:r>
            <a:endParaRPr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3744125" y="837225"/>
            <a:ext cx="1238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Invoker</a:t>
            </a:r>
            <a:endParaRPr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7080250" y="909500"/>
            <a:ext cx="1238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Executioner(Receiver)</a:t>
            </a:r>
            <a:endParaRPr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238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500" y="727925"/>
            <a:ext cx="3644850" cy="349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238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627" y="698800"/>
            <a:ext cx="3462999" cy="358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00" y="2200200"/>
            <a:ext cx="3871975" cy="22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25" y="319950"/>
            <a:ext cx="4218851" cy="14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5449475" y="218550"/>
            <a:ext cx="33441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Our first  command object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